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7" r:id="rId2"/>
    <p:sldId id="264" r:id="rId3"/>
    <p:sldId id="259" r:id="rId4"/>
    <p:sldId id="260" r:id="rId5"/>
    <p:sldId id="261" r:id="rId6"/>
    <p:sldId id="265" r:id="rId7"/>
    <p:sldId id="263" r:id="rId8"/>
  </p:sldIdLst>
  <p:sldSz cx="12192000" cy="6858000"/>
  <p:notesSz cx="6858000" cy="9144000"/>
  <p:embeddedFontLst>
    <p:embeddedFont>
      <p:font typeface="나눔손글씨 펜" panose="03040600000000000000" pitchFamily="66" charset="-127"/>
      <p:regular r:id="rId10"/>
    </p:embeddedFont>
    <p:embeddedFont>
      <p:font typeface="나눔스퀘어라운드 Bold" panose="020B0600000101010101" pitchFamily="50" charset="-127"/>
      <p:bold r:id="rId11"/>
    </p:embeddedFont>
    <p:embeddedFont>
      <p:font typeface="나눔스퀘어라운드 ExtraBold" panose="020B0600000101010101" pitchFamily="50" charset="-127"/>
      <p:bold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배달의민족 주아" panose="02020603020101020101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선윤 박" initials="선박" lastIdx="1" clrIdx="0">
    <p:extLst>
      <p:ext uri="{19B8F6BF-5375-455C-9EA6-DF929625EA0E}">
        <p15:presenceInfo xmlns:p15="http://schemas.microsoft.com/office/powerpoint/2012/main" userId="b859e84ffd1baf9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66" autoAdjust="0"/>
    <p:restoredTop sz="94660"/>
  </p:normalViewPr>
  <p:slideViewPr>
    <p:cSldViewPr snapToGrid="0">
      <p:cViewPr varScale="1">
        <p:scale>
          <a:sx n="83" d="100"/>
          <a:sy n="83" d="100"/>
        </p:scale>
        <p:origin x="10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F22512-68A5-4C37-8D1A-366E543C534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445C0-3A73-481C-AF83-A59DF2464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784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36B858-4100-4F8C-A36C-C0DA2125F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2230B7-9F37-4D94-90AE-19292273A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2C2339-BC68-4DBD-84E5-4E06ED3A7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6AAD93-2709-481D-BDCB-EB9E04904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578066-29F5-47ED-8300-CD3180C9D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505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0FFE5D0-68B0-4255-B20D-B23450912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80E6476-4145-4440-BB78-9171BA4C4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1F2521-87DF-4DC3-9B2F-A1B963B37E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2BA43-87C7-4C7E-92B1-3BF5CCE6085C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427C48-FB1B-40DA-B3ED-91A7571710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C9C477-062E-4FE6-9DC5-0367B4F08F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77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BA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음식, 그리기이(가) 표시된 사진&#10;&#10;자동 생성된 설명">
            <a:extLst>
              <a:ext uri="{FF2B5EF4-FFF2-40B4-BE49-F238E27FC236}">
                <a16:creationId xmlns:a16="http://schemas.microsoft.com/office/drawing/2014/main" id="{6B368226-5E61-48E9-B516-4B01BBE27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157" y="2538000"/>
            <a:ext cx="8647686" cy="4320000"/>
          </a:xfrm>
          <a:prstGeom prst="rect">
            <a:avLst/>
          </a:prstGeom>
          <a:solidFill>
            <a:srgbClr val="F2F2F2"/>
          </a:solidFill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ECEC088C-79C4-4F68-9AC1-9A9D7688A1F9}"/>
              </a:ext>
            </a:extLst>
          </p:cNvPr>
          <p:cNvSpPr/>
          <p:nvPr/>
        </p:nvSpPr>
        <p:spPr>
          <a:xfrm rot="185341">
            <a:off x="3216000" y="3239064"/>
            <a:ext cx="5760000" cy="2160000"/>
          </a:xfrm>
          <a:prstGeom prst="rect">
            <a:avLst/>
          </a:prstGeom>
          <a:noFill/>
        </p:spPr>
        <p:txBody>
          <a:bodyPr wrap="none">
            <a:prstTxWarp prst="textArchUp">
              <a:avLst/>
            </a:prstTxWarp>
            <a:spAutoFit/>
          </a:bodyPr>
          <a:lstStyle/>
          <a:p>
            <a:r>
              <a:rPr lang="ko-KR" altLang="en-US" sz="15000" b="1" dirty="0">
                <a:ln w="12700">
                  <a:noFill/>
                </a:ln>
                <a:solidFill>
                  <a:schemeClr val="bg1"/>
                </a:solidFill>
                <a:effectLst>
                  <a:outerShdw dist="44450" dir="2700000" algn="tl" rotWithShape="0">
                    <a:schemeClr val="accent6"/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오늘</a:t>
            </a:r>
            <a:r>
              <a:rPr lang="ko-KR" altLang="en-US" sz="15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ko-KR" altLang="en-US" sz="15000" b="1" dirty="0">
                <a:ln w="12700">
                  <a:solidFill>
                    <a:schemeClr val="bg1"/>
                  </a:solidFill>
                </a:ln>
                <a:solidFill>
                  <a:schemeClr val="accent6"/>
                </a:solidFill>
                <a:effectLst>
                  <a:outerShdw dist="44450" dir="2700000" algn="tl" rotWithShape="0">
                    <a:prstClr val="black">
                      <a:alpha val="30000"/>
                    </a:prst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뭐</a:t>
            </a:r>
            <a:r>
              <a:rPr lang="ko-KR" altLang="en-US" sz="15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ko-KR" altLang="en-US" sz="15000" b="1" dirty="0">
                <a:ln w="12700">
                  <a:noFill/>
                </a:ln>
                <a:solidFill>
                  <a:schemeClr val="bg1"/>
                </a:solidFill>
                <a:effectLst>
                  <a:outerShdw dist="44450" dir="2700000" algn="tl" rotWithShape="0">
                    <a:schemeClr val="accent6"/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먹지</a:t>
            </a:r>
            <a:r>
              <a:rPr lang="en-US" altLang="ko-KR" sz="15000" b="1" dirty="0">
                <a:ln w="12700">
                  <a:noFill/>
                </a:ln>
                <a:solidFill>
                  <a:schemeClr val="bg1"/>
                </a:solidFill>
                <a:effectLst>
                  <a:outerShdw dist="44450" dir="2700000" algn="tl" rotWithShape="0">
                    <a:schemeClr val="accent6"/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?</a:t>
            </a:r>
            <a:endParaRPr lang="ko-KR" altLang="en-US" sz="15000" b="1" dirty="0">
              <a:solidFill>
                <a:schemeClr val="bg1"/>
              </a:solidFill>
              <a:effectLst>
                <a:outerShdw dist="44450" dir="2700000" algn="tl" rotWithShape="0">
                  <a:schemeClr val="accent6"/>
                </a:outerShdw>
              </a:effectLst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D101B02-FF21-4052-8D2B-8441BA8DD8DF}"/>
              </a:ext>
            </a:extLst>
          </p:cNvPr>
          <p:cNvSpPr/>
          <p:nvPr/>
        </p:nvSpPr>
        <p:spPr>
          <a:xfrm>
            <a:off x="168656" y="177975"/>
            <a:ext cx="3555782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000" b="1" dirty="0">
                <a:ln w="127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스크립트 언어 최종 발표</a:t>
            </a:r>
            <a:endParaRPr lang="ko-KR" altLang="en-US" sz="3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9B8EC85-5378-4E06-B913-EF1A7646C677}"/>
              </a:ext>
            </a:extLst>
          </p:cNvPr>
          <p:cNvSpPr/>
          <p:nvPr/>
        </p:nvSpPr>
        <p:spPr>
          <a:xfrm>
            <a:off x="9113573" y="177975"/>
            <a:ext cx="2821606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2018180018 </a:t>
            </a:r>
            <a:r>
              <a:rPr lang="ko-KR" altLang="en-US" sz="25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박선윤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2018180037 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전혜진</a:t>
            </a:r>
          </a:p>
        </p:txBody>
      </p:sp>
    </p:spTree>
    <p:extLst>
      <p:ext uri="{BB962C8B-B14F-4D97-AF65-F5344CB8AC3E}">
        <p14:creationId xmlns:p14="http://schemas.microsoft.com/office/powerpoint/2010/main" val="2636077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BA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 descr="그리기, 시계이(가) 표시된 사진&#10;&#10;자동 생성된 설명">
            <a:extLst>
              <a:ext uri="{FF2B5EF4-FFF2-40B4-BE49-F238E27FC236}">
                <a16:creationId xmlns:a16="http://schemas.microsoft.com/office/drawing/2014/main" id="{F4924B4B-3756-4106-8659-FD69C2F257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44"/>
          <a:stretch/>
        </p:blipFill>
        <p:spPr>
          <a:xfrm>
            <a:off x="1776000" y="-413455"/>
            <a:ext cx="8640000" cy="4306705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21BB2430-BBAE-476E-8236-12E4E9E72816}"/>
              </a:ext>
            </a:extLst>
          </p:cNvPr>
          <p:cNvSpPr/>
          <p:nvPr/>
        </p:nvSpPr>
        <p:spPr>
          <a:xfrm>
            <a:off x="5484294" y="420742"/>
            <a:ext cx="1223412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000" b="1" dirty="0">
                <a:ln w="127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목차</a:t>
            </a:r>
            <a:endParaRPr lang="en-US" altLang="ko-KR" sz="5000" b="1" dirty="0">
              <a:ln w="1270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0953230C-9389-48A2-A70E-5AF57471605C}"/>
              </a:ext>
            </a:extLst>
          </p:cNvPr>
          <p:cNvGrpSpPr/>
          <p:nvPr/>
        </p:nvGrpSpPr>
        <p:grpSpPr>
          <a:xfrm>
            <a:off x="6892117" y="3114437"/>
            <a:ext cx="4052623" cy="1610348"/>
            <a:chOff x="1247260" y="3236357"/>
            <a:chExt cx="4052623" cy="1610348"/>
          </a:xfrm>
        </p:grpSpPr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3CCE1F2B-70EE-4160-B2BE-3EA20AEEF386}"/>
                </a:ext>
              </a:extLst>
            </p:cNvPr>
            <p:cNvSpPr/>
            <p:nvPr/>
          </p:nvSpPr>
          <p:spPr>
            <a:xfrm>
              <a:off x="1699883" y="3766705"/>
              <a:ext cx="3600000" cy="1080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2. </a:t>
              </a:r>
              <a:r>
                <a:rPr lang="ko-KR" alt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구현 기능</a:t>
              </a:r>
            </a:p>
          </p:txBody>
        </p:sp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8CE00DF5-695D-4204-8321-DFEA0D420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90" b="92463" l="9861" r="90013">
                          <a14:foregroundMark x1="63338" y1="90579" x2="57269" y2="92463"/>
                          <a14:foregroundMark x1="90139" y1="64872" x2="90139" y2="64872"/>
                          <a14:foregroundMark x1="79140" y1="34186" x2="79140" y2="34186"/>
                          <a14:foregroundMark x1="65360" y1="9690" x2="65360" y2="9690"/>
                          <a14:foregroundMark x1="54994" y1="55989" x2="54488" y2="54913"/>
                          <a14:foregroundMark x1="70417" y1="54778" x2="19090" y2="50067"/>
                          <a14:foregroundMark x1="54614" y1="36878" x2="45386" y2="38089"/>
                          <a14:foregroundMark x1="45386" y1="38089" x2="41466" y2="44953"/>
                          <a14:foregroundMark x1="41466" y1="44953" x2="47661" y2="49933"/>
                          <a14:foregroundMark x1="47661" y1="49933" x2="56384" y2="46433"/>
                          <a14:foregroundMark x1="56384" y1="46433" x2="58913" y2="36205"/>
                          <a14:foregroundMark x1="58913" y1="36205" x2="49558" y2="30552"/>
                          <a14:foregroundMark x1="49558" y1="30552" x2="40708" y2="34724"/>
                          <a14:foregroundMark x1="40708" y1="34724" x2="40329" y2="44415"/>
                          <a14:foregroundMark x1="40329" y1="44415" x2="49178" y2="46433"/>
                          <a14:foregroundMark x1="49178" y1="46433" x2="53729" y2="37820"/>
                          <a14:foregroundMark x1="53729" y1="37820" x2="49052" y2="28802"/>
                          <a14:foregroundMark x1="49052" y1="28802" x2="40708" y2="26649"/>
                          <a14:foregroundMark x1="40708" y1="26649" x2="34134" y2="29341"/>
                          <a14:foregroundMark x1="34134" y1="29341" x2="36410" y2="36474"/>
                          <a14:foregroundMark x1="36410" y1="36474" x2="36915" y2="3687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7260" y="3236357"/>
              <a:ext cx="829127" cy="778813"/>
            </a:xfrm>
            <a:prstGeom prst="rect">
              <a:avLst/>
            </a:prstGeom>
          </p:spPr>
        </p:pic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DCFB7F3-98B1-4B99-8623-07B5988E3F13}"/>
              </a:ext>
            </a:extLst>
          </p:cNvPr>
          <p:cNvGrpSpPr/>
          <p:nvPr/>
        </p:nvGrpSpPr>
        <p:grpSpPr>
          <a:xfrm>
            <a:off x="1247260" y="3088076"/>
            <a:ext cx="4052623" cy="1610348"/>
            <a:chOff x="1247260" y="3236357"/>
            <a:chExt cx="4052623" cy="1610348"/>
          </a:xfrm>
        </p:grpSpPr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E4B1F2CD-FEFD-4163-A1C8-FC4CE69881C1}"/>
                </a:ext>
              </a:extLst>
            </p:cNvPr>
            <p:cNvSpPr/>
            <p:nvPr/>
          </p:nvSpPr>
          <p:spPr>
            <a:xfrm>
              <a:off x="1699883" y="3766705"/>
              <a:ext cx="3600000" cy="1080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1. </a:t>
              </a:r>
              <a:r>
                <a:rPr lang="ko-KR" alt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프로그램 소개</a:t>
              </a:r>
            </a:p>
          </p:txBody>
        </p:sp>
        <p:pic>
          <p:nvPicPr>
            <p:cNvPr id="69" name="그림 68">
              <a:extLst>
                <a:ext uri="{FF2B5EF4-FFF2-40B4-BE49-F238E27FC236}">
                  <a16:creationId xmlns:a16="http://schemas.microsoft.com/office/drawing/2014/main" id="{F347C519-C462-4ABF-9783-09B65E1596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90" b="92463" l="9861" r="90013">
                          <a14:foregroundMark x1="63338" y1="90579" x2="57269" y2="92463"/>
                          <a14:foregroundMark x1="90139" y1="64872" x2="90139" y2="64872"/>
                          <a14:foregroundMark x1="79140" y1="34186" x2="79140" y2="34186"/>
                          <a14:foregroundMark x1="65360" y1="9690" x2="65360" y2="9690"/>
                          <a14:foregroundMark x1="54994" y1="55989" x2="54488" y2="54913"/>
                          <a14:foregroundMark x1="70417" y1="54778" x2="19090" y2="50067"/>
                          <a14:foregroundMark x1="54614" y1="36878" x2="45386" y2="38089"/>
                          <a14:foregroundMark x1="45386" y1="38089" x2="41466" y2="44953"/>
                          <a14:foregroundMark x1="41466" y1="44953" x2="47661" y2="49933"/>
                          <a14:foregroundMark x1="47661" y1="49933" x2="56384" y2="46433"/>
                          <a14:foregroundMark x1="56384" y1="46433" x2="58913" y2="36205"/>
                          <a14:foregroundMark x1="58913" y1="36205" x2="49558" y2="30552"/>
                          <a14:foregroundMark x1="49558" y1="30552" x2="40708" y2="34724"/>
                          <a14:foregroundMark x1="40708" y1="34724" x2="40329" y2="44415"/>
                          <a14:foregroundMark x1="40329" y1="44415" x2="49178" y2="46433"/>
                          <a14:foregroundMark x1="49178" y1="46433" x2="53729" y2="37820"/>
                          <a14:foregroundMark x1="53729" y1="37820" x2="49052" y2="28802"/>
                          <a14:foregroundMark x1="49052" y1="28802" x2="40708" y2="26649"/>
                          <a14:foregroundMark x1="40708" y1="26649" x2="34134" y2="29341"/>
                          <a14:foregroundMark x1="34134" y1="29341" x2="36410" y2="36474"/>
                          <a14:foregroundMark x1="36410" y1="36474" x2="36915" y2="3687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7260" y="3236357"/>
              <a:ext cx="829127" cy="778813"/>
            </a:xfrm>
            <a:prstGeom prst="rect">
              <a:avLst/>
            </a:prstGeom>
          </p:spPr>
        </p:pic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6CC7C655-0D28-41EB-8F1B-06E3F5DB2024}"/>
              </a:ext>
            </a:extLst>
          </p:cNvPr>
          <p:cNvGrpSpPr/>
          <p:nvPr/>
        </p:nvGrpSpPr>
        <p:grpSpPr>
          <a:xfrm>
            <a:off x="1247260" y="4730484"/>
            <a:ext cx="4052623" cy="1610348"/>
            <a:chOff x="1247260" y="3236357"/>
            <a:chExt cx="4052623" cy="1610348"/>
          </a:xfrm>
        </p:grpSpPr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2281BA9D-E588-4C28-9C22-575FB014DB03}"/>
                </a:ext>
              </a:extLst>
            </p:cNvPr>
            <p:cNvSpPr/>
            <p:nvPr/>
          </p:nvSpPr>
          <p:spPr>
            <a:xfrm>
              <a:off x="1699883" y="3766705"/>
              <a:ext cx="3600000" cy="1080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3. </a:t>
              </a:r>
              <a:r>
                <a:rPr lang="ko-KR" alt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일정 </a:t>
              </a:r>
              <a:r>
                <a:rPr lang="en-US" altLang="ko-KR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&amp; Git</a:t>
              </a:r>
              <a:endPara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pic>
          <p:nvPicPr>
            <p:cNvPr id="72" name="그림 71">
              <a:extLst>
                <a:ext uri="{FF2B5EF4-FFF2-40B4-BE49-F238E27FC236}">
                  <a16:creationId xmlns:a16="http://schemas.microsoft.com/office/drawing/2014/main" id="{147D658F-F4DD-4EC8-BAD7-69CCD0464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90" b="92463" l="9861" r="90013">
                          <a14:foregroundMark x1="63338" y1="90579" x2="57269" y2="92463"/>
                          <a14:foregroundMark x1="90139" y1="64872" x2="90139" y2="64872"/>
                          <a14:foregroundMark x1="79140" y1="34186" x2="79140" y2="34186"/>
                          <a14:foregroundMark x1="65360" y1="9690" x2="65360" y2="9690"/>
                          <a14:foregroundMark x1="54994" y1="55989" x2="54488" y2="54913"/>
                          <a14:foregroundMark x1="70417" y1="54778" x2="19090" y2="50067"/>
                          <a14:foregroundMark x1="54614" y1="36878" x2="45386" y2="38089"/>
                          <a14:foregroundMark x1="45386" y1="38089" x2="41466" y2="44953"/>
                          <a14:foregroundMark x1="41466" y1="44953" x2="47661" y2="49933"/>
                          <a14:foregroundMark x1="47661" y1="49933" x2="56384" y2="46433"/>
                          <a14:foregroundMark x1="56384" y1="46433" x2="58913" y2="36205"/>
                          <a14:foregroundMark x1="58913" y1="36205" x2="49558" y2="30552"/>
                          <a14:foregroundMark x1="49558" y1="30552" x2="40708" y2="34724"/>
                          <a14:foregroundMark x1="40708" y1="34724" x2="40329" y2="44415"/>
                          <a14:foregroundMark x1="40329" y1="44415" x2="49178" y2="46433"/>
                          <a14:foregroundMark x1="49178" y1="46433" x2="53729" y2="37820"/>
                          <a14:foregroundMark x1="53729" y1="37820" x2="49052" y2="28802"/>
                          <a14:foregroundMark x1="49052" y1="28802" x2="40708" y2="26649"/>
                          <a14:foregroundMark x1="40708" y1="26649" x2="34134" y2="29341"/>
                          <a14:foregroundMark x1="34134" y1="29341" x2="36410" y2="36474"/>
                          <a14:foregroundMark x1="36410" y1="36474" x2="36915" y2="3687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7260" y="3236357"/>
              <a:ext cx="829127" cy="778813"/>
            </a:xfrm>
            <a:prstGeom prst="rect">
              <a:avLst/>
            </a:prstGeom>
          </p:spPr>
        </p:pic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FC8E50A4-EB63-4D3F-97CA-A0B54936F927}"/>
              </a:ext>
            </a:extLst>
          </p:cNvPr>
          <p:cNvGrpSpPr/>
          <p:nvPr/>
        </p:nvGrpSpPr>
        <p:grpSpPr>
          <a:xfrm>
            <a:off x="6892117" y="4730484"/>
            <a:ext cx="4052623" cy="1610348"/>
            <a:chOff x="1247260" y="3236357"/>
            <a:chExt cx="4052623" cy="1610348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85F85E74-AF57-4C9D-B0E2-239A90767F2A}"/>
                </a:ext>
              </a:extLst>
            </p:cNvPr>
            <p:cNvSpPr/>
            <p:nvPr/>
          </p:nvSpPr>
          <p:spPr>
            <a:xfrm>
              <a:off x="1699883" y="3766705"/>
              <a:ext cx="3600000" cy="1080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4. </a:t>
              </a:r>
              <a:r>
                <a:rPr lang="ko-KR" alt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프로그램 시연</a:t>
              </a:r>
            </a:p>
          </p:txBody>
        </p: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B30CDE4E-5174-484D-AE49-E3B04488E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90" b="92463" l="9861" r="90013">
                          <a14:foregroundMark x1="63338" y1="90579" x2="57269" y2="92463"/>
                          <a14:foregroundMark x1="90139" y1="64872" x2="90139" y2="64872"/>
                          <a14:foregroundMark x1="79140" y1="34186" x2="79140" y2="34186"/>
                          <a14:foregroundMark x1="65360" y1="9690" x2="65360" y2="9690"/>
                          <a14:foregroundMark x1="54994" y1="55989" x2="54488" y2="54913"/>
                          <a14:foregroundMark x1="70417" y1="54778" x2="19090" y2="50067"/>
                          <a14:foregroundMark x1="54614" y1="36878" x2="45386" y2="38089"/>
                          <a14:foregroundMark x1="45386" y1="38089" x2="41466" y2="44953"/>
                          <a14:foregroundMark x1="41466" y1="44953" x2="47661" y2="49933"/>
                          <a14:foregroundMark x1="47661" y1="49933" x2="56384" y2="46433"/>
                          <a14:foregroundMark x1="56384" y1="46433" x2="58913" y2="36205"/>
                          <a14:foregroundMark x1="58913" y1="36205" x2="49558" y2="30552"/>
                          <a14:foregroundMark x1="49558" y1="30552" x2="40708" y2="34724"/>
                          <a14:foregroundMark x1="40708" y1="34724" x2="40329" y2="44415"/>
                          <a14:foregroundMark x1="40329" y1="44415" x2="49178" y2="46433"/>
                          <a14:foregroundMark x1="49178" y1="46433" x2="53729" y2="37820"/>
                          <a14:foregroundMark x1="53729" y1="37820" x2="49052" y2="28802"/>
                          <a14:foregroundMark x1="49052" y1="28802" x2="40708" y2="26649"/>
                          <a14:foregroundMark x1="40708" y1="26649" x2="34134" y2="29341"/>
                          <a14:foregroundMark x1="34134" y1="29341" x2="36410" y2="36474"/>
                          <a14:foregroundMark x1="36410" y1="36474" x2="36915" y2="3687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7260" y="3236357"/>
              <a:ext cx="829127" cy="7788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4221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42637268-2588-413F-9EEE-37B6C5F703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90" b="92463" l="9861" r="90013">
                        <a14:foregroundMark x1="63338" y1="90579" x2="57269" y2="92463"/>
                        <a14:foregroundMark x1="90139" y1="64872" x2="90139" y2="64872"/>
                        <a14:foregroundMark x1="79140" y1="34186" x2="79140" y2="34186"/>
                        <a14:foregroundMark x1="65360" y1="9690" x2="65360" y2="9690"/>
                        <a14:foregroundMark x1="54994" y1="55989" x2="54488" y2="54913"/>
                        <a14:foregroundMark x1="70417" y1="54778" x2="19090" y2="50067"/>
                        <a14:foregroundMark x1="54614" y1="36878" x2="45386" y2="38089"/>
                        <a14:foregroundMark x1="45386" y1="38089" x2="41466" y2="44953"/>
                        <a14:foregroundMark x1="41466" y1="44953" x2="47661" y2="49933"/>
                        <a14:foregroundMark x1="47661" y1="49933" x2="56384" y2="46433"/>
                        <a14:foregroundMark x1="56384" y1="46433" x2="58913" y2="36205"/>
                        <a14:foregroundMark x1="58913" y1="36205" x2="49558" y2="30552"/>
                        <a14:foregroundMark x1="49558" y1="30552" x2="40708" y2="34724"/>
                        <a14:foregroundMark x1="40708" y1="34724" x2="40329" y2="44415"/>
                        <a14:foregroundMark x1="40329" y1="44415" x2="49178" y2="46433"/>
                        <a14:foregroundMark x1="49178" y1="46433" x2="53729" y2="37820"/>
                        <a14:foregroundMark x1="53729" y1="37820" x2="49052" y2="28802"/>
                        <a14:foregroundMark x1="49052" y1="28802" x2="40708" y2="26649"/>
                        <a14:foregroundMark x1="40708" y1="26649" x2="34134" y2="29341"/>
                        <a14:foregroundMark x1="34134" y1="29341" x2="36410" y2="36474"/>
                        <a14:foregroundMark x1="36410" y1="36474" x2="36915" y2="368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95633">
            <a:off x="308061" y="234855"/>
            <a:ext cx="720000" cy="67630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CFE4B68-B604-4DED-8640-EA56BAEAEDF3}"/>
              </a:ext>
            </a:extLst>
          </p:cNvPr>
          <p:cNvSpPr txBox="1"/>
          <p:nvPr/>
        </p:nvSpPr>
        <p:spPr>
          <a:xfrm>
            <a:off x="980186" y="213009"/>
            <a:ext cx="2925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프로그램 소개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8697C057-ECFC-4051-8CC2-145B94CB558C}"/>
              </a:ext>
            </a:extLst>
          </p:cNvPr>
          <p:cNvCxnSpPr>
            <a:cxnSpLocks/>
          </p:cNvCxnSpPr>
          <p:nvPr/>
        </p:nvCxnSpPr>
        <p:spPr>
          <a:xfrm>
            <a:off x="1055227" y="933009"/>
            <a:ext cx="2880000" cy="0"/>
          </a:xfrm>
          <a:prstGeom prst="line">
            <a:avLst/>
          </a:prstGeom>
          <a:ln w="6350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77340CFA-6CC6-4C48-9346-08058200915E}"/>
              </a:ext>
            </a:extLst>
          </p:cNvPr>
          <p:cNvGrpSpPr/>
          <p:nvPr/>
        </p:nvGrpSpPr>
        <p:grpSpPr>
          <a:xfrm>
            <a:off x="1776000" y="1686351"/>
            <a:ext cx="8640000" cy="3485297"/>
            <a:chOff x="1776000" y="1481973"/>
            <a:chExt cx="8640000" cy="45000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41DB730-C09D-4F25-BB9E-CCA0E0797F18}"/>
                </a:ext>
              </a:extLst>
            </p:cNvPr>
            <p:cNvSpPr/>
            <p:nvPr/>
          </p:nvSpPr>
          <p:spPr>
            <a:xfrm>
              <a:off x="1776000" y="1481973"/>
              <a:ext cx="8640000" cy="45000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65F4DE4-D547-4972-9D27-49BC3C2E8D8F}"/>
                </a:ext>
              </a:extLst>
            </p:cNvPr>
            <p:cNvSpPr txBox="1"/>
            <p:nvPr/>
          </p:nvSpPr>
          <p:spPr>
            <a:xfrm>
              <a:off x="2263095" y="2722532"/>
              <a:ext cx="7665810" cy="2106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ko-KR" altLang="en-US" sz="3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경기도 음식점 정보 검색 프로그램</a:t>
              </a:r>
              <a:endPara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endPara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ko-KR" altLang="en-US" sz="3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경기도 내 음식점의 카테고리 별 현황 안내</a:t>
              </a:r>
              <a:endPara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7187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그림 45">
            <a:extLst>
              <a:ext uri="{FF2B5EF4-FFF2-40B4-BE49-F238E27FC236}">
                <a16:creationId xmlns:a16="http://schemas.microsoft.com/office/drawing/2014/main" id="{B1883EE9-90F0-40FC-92F9-84190C6E6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90" b="92463" l="9861" r="90013">
                        <a14:foregroundMark x1="63338" y1="90579" x2="57269" y2="92463"/>
                        <a14:foregroundMark x1="90139" y1="64872" x2="90139" y2="64872"/>
                        <a14:foregroundMark x1="79140" y1="34186" x2="79140" y2="34186"/>
                        <a14:foregroundMark x1="65360" y1="9690" x2="65360" y2="9690"/>
                        <a14:foregroundMark x1="54994" y1="55989" x2="54488" y2="54913"/>
                        <a14:foregroundMark x1="70417" y1="54778" x2="19090" y2="50067"/>
                        <a14:foregroundMark x1="54614" y1="36878" x2="45386" y2="38089"/>
                        <a14:foregroundMark x1="45386" y1="38089" x2="41466" y2="44953"/>
                        <a14:foregroundMark x1="41466" y1="44953" x2="47661" y2="49933"/>
                        <a14:foregroundMark x1="47661" y1="49933" x2="56384" y2="46433"/>
                        <a14:foregroundMark x1="56384" y1="46433" x2="58913" y2="36205"/>
                        <a14:foregroundMark x1="58913" y1="36205" x2="49558" y2="30552"/>
                        <a14:foregroundMark x1="49558" y1="30552" x2="40708" y2="34724"/>
                        <a14:foregroundMark x1="40708" y1="34724" x2="40329" y2="44415"/>
                        <a14:foregroundMark x1="40329" y1="44415" x2="49178" y2="46433"/>
                        <a14:foregroundMark x1="49178" y1="46433" x2="53729" y2="37820"/>
                        <a14:foregroundMark x1="53729" y1="37820" x2="49052" y2="28802"/>
                        <a14:foregroundMark x1="49052" y1="28802" x2="40708" y2="26649"/>
                        <a14:foregroundMark x1="40708" y1="26649" x2="34134" y2="29341"/>
                        <a14:foregroundMark x1="34134" y1="29341" x2="36410" y2="36474"/>
                        <a14:foregroundMark x1="36410" y1="36474" x2="36915" y2="368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95633">
            <a:off x="128762" y="148353"/>
            <a:ext cx="720000" cy="676308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4BC28A5-015A-4048-BFC0-CDA24E95BDEF}"/>
              </a:ext>
            </a:extLst>
          </p:cNvPr>
          <p:cNvSpPr txBox="1"/>
          <p:nvPr/>
        </p:nvSpPr>
        <p:spPr>
          <a:xfrm>
            <a:off x="879404" y="132564"/>
            <a:ext cx="19607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구현 기능</a:t>
            </a: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76CB7EF3-97F4-46CD-AF64-1D214D112AEB}"/>
              </a:ext>
            </a:extLst>
          </p:cNvPr>
          <p:cNvCxnSpPr>
            <a:cxnSpLocks/>
          </p:cNvCxnSpPr>
          <p:nvPr/>
        </p:nvCxnSpPr>
        <p:spPr>
          <a:xfrm>
            <a:off x="865455" y="840450"/>
            <a:ext cx="1974742" cy="0"/>
          </a:xfrm>
          <a:prstGeom prst="line">
            <a:avLst/>
          </a:prstGeom>
          <a:ln w="6350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AE5CA6D-05BE-45D9-91A6-CDB3914B8BD2}"/>
              </a:ext>
            </a:extLst>
          </p:cNvPr>
          <p:cNvSpPr/>
          <p:nvPr/>
        </p:nvSpPr>
        <p:spPr>
          <a:xfrm>
            <a:off x="1380343" y="1548336"/>
            <a:ext cx="3600000" cy="126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noFill/>
          </a:ln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tkinter</a:t>
            </a:r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이용한</a:t>
            </a:r>
            <a:endParaRPr lang="en-US" altLang="ko-KR" sz="3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GUI </a:t>
            </a:r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구현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DE1E8A0-E411-4290-A0CE-0095BA41CA96}"/>
              </a:ext>
            </a:extLst>
          </p:cNvPr>
          <p:cNvSpPr/>
          <p:nvPr/>
        </p:nvSpPr>
        <p:spPr>
          <a:xfrm>
            <a:off x="7211657" y="1548336"/>
            <a:ext cx="3600000" cy="126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noFill/>
          </a:ln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카테고리 별</a:t>
            </a:r>
            <a:endParaRPr lang="en-US" altLang="ko-KR" sz="3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음식점 리스트 출력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67F9D1A-B4CE-4551-B912-2A144820E623}"/>
              </a:ext>
            </a:extLst>
          </p:cNvPr>
          <p:cNvSpPr/>
          <p:nvPr/>
        </p:nvSpPr>
        <p:spPr>
          <a:xfrm>
            <a:off x="7211657" y="4909832"/>
            <a:ext cx="3600000" cy="126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noFill/>
          </a:ln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음식점 정보 검색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AE270A19-94B5-4BD5-B213-93F49DB4DE36}"/>
              </a:ext>
            </a:extLst>
          </p:cNvPr>
          <p:cNvSpPr/>
          <p:nvPr/>
        </p:nvSpPr>
        <p:spPr>
          <a:xfrm>
            <a:off x="1380343" y="4909832"/>
            <a:ext cx="3600000" cy="126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noFill/>
          </a:ln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그래프</a:t>
            </a:r>
            <a:r>
              <a: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이미지</a:t>
            </a:r>
            <a:r>
              <a: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</a:p>
          <a:p>
            <a:pPr algn="ctr"/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지도</a:t>
            </a:r>
            <a:r>
              <a: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메일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6CB9FE69-9484-4686-A9A4-5F985451223C}"/>
              </a:ext>
            </a:extLst>
          </p:cNvPr>
          <p:cNvSpPr/>
          <p:nvPr/>
        </p:nvSpPr>
        <p:spPr>
          <a:xfrm>
            <a:off x="4296000" y="3229084"/>
            <a:ext cx="3600000" cy="126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noFill/>
          </a:ln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telegram /</a:t>
            </a:r>
          </a:p>
          <a:p>
            <a:pPr algn="ctr"/>
            <a:r>
              <a: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C,C++</a:t>
            </a:r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연동</a:t>
            </a:r>
          </a:p>
        </p:txBody>
      </p:sp>
    </p:spTree>
    <p:extLst>
      <p:ext uri="{BB962C8B-B14F-4D97-AF65-F5344CB8AC3E}">
        <p14:creationId xmlns:p14="http://schemas.microsoft.com/office/powerpoint/2010/main" val="896599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0BE40E20-21FE-4321-82C1-74872E4475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590671"/>
              </p:ext>
            </p:extLst>
          </p:nvPr>
        </p:nvGraphicFramePr>
        <p:xfrm>
          <a:off x="696000" y="1078594"/>
          <a:ext cx="10800000" cy="568975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04966">
                  <a:extLst>
                    <a:ext uri="{9D8B030D-6E8A-4147-A177-3AD203B41FA5}">
                      <a16:colId xmlns:a16="http://schemas.microsoft.com/office/drawing/2014/main" val="2121749897"/>
                    </a:ext>
                  </a:extLst>
                </a:gridCol>
                <a:gridCol w="4447517">
                  <a:extLst>
                    <a:ext uri="{9D8B030D-6E8A-4147-A177-3AD203B41FA5}">
                      <a16:colId xmlns:a16="http://schemas.microsoft.com/office/drawing/2014/main" val="2892874661"/>
                    </a:ext>
                  </a:extLst>
                </a:gridCol>
                <a:gridCol w="4447517">
                  <a:extLst>
                    <a:ext uri="{9D8B030D-6E8A-4147-A177-3AD203B41FA5}">
                      <a16:colId xmlns:a16="http://schemas.microsoft.com/office/drawing/2014/main" val="939973849"/>
                    </a:ext>
                  </a:extLst>
                </a:gridCol>
              </a:tblGrid>
              <a:tr h="582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내용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세부 계획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833373"/>
                  </a:ext>
                </a:extLst>
              </a:tr>
              <a:tr h="948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주제 선정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프로젝트 준비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공공 데이터 포탈 이용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사례 조사 및 활용 신청</a:t>
                      </a:r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</a:p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Git 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저장소 생성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101577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기획 발표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UI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설계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5/26 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기획 발표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대략적인 </a:t>
                      </a:r>
                      <a:r>
                        <a:rPr lang="en-US" altLang="ko-KR" sz="2000" dirty="0" err="1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tkinter</a:t>
                      </a:r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GUI 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구현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294398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Open API 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연동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연동 데이터 출력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카테고리 별 데이터 정보 출력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버튼 클릭 시 해당 자료 출력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1003191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4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중간 발표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Gmail 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연동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지도 연동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6/11 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중간 발표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해당 데이터 정보 </a:t>
                      </a:r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Gmail 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전송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folium 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모듈 이용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3295870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5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C/C++ 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연동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 err="1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텔레그램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봇 구현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C/C++ 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연동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 err="1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텔레그램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봇 구현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07920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6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수정 및 보완</a:t>
                      </a: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최종 발표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제출용 파일 완성</a:t>
                      </a:r>
                      <a:endParaRPr lang="en-US" altLang="ko-KR" sz="2000" dirty="0">
                        <a:solidFill>
                          <a:srgbClr val="FF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6/25 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최종 발표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320785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3A44A898-5811-4E7E-8600-B674F6C37D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90" b="92463" l="9861" r="90013">
                        <a14:foregroundMark x1="63338" y1="90579" x2="57269" y2="92463"/>
                        <a14:foregroundMark x1="90139" y1="64872" x2="90139" y2="64872"/>
                        <a14:foregroundMark x1="79140" y1="34186" x2="79140" y2="34186"/>
                        <a14:foregroundMark x1="65360" y1="9690" x2="65360" y2="9690"/>
                        <a14:foregroundMark x1="54994" y1="55989" x2="54488" y2="54913"/>
                        <a14:foregroundMark x1="70417" y1="54778" x2="19090" y2="50067"/>
                        <a14:foregroundMark x1="54614" y1="36878" x2="45386" y2="38089"/>
                        <a14:foregroundMark x1="45386" y1="38089" x2="41466" y2="44953"/>
                        <a14:foregroundMark x1="41466" y1="44953" x2="47661" y2="49933"/>
                        <a14:foregroundMark x1="47661" y1="49933" x2="56384" y2="46433"/>
                        <a14:foregroundMark x1="56384" y1="46433" x2="58913" y2="36205"/>
                        <a14:foregroundMark x1="58913" y1="36205" x2="49558" y2="30552"/>
                        <a14:foregroundMark x1="49558" y1="30552" x2="40708" y2="34724"/>
                        <a14:foregroundMark x1="40708" y1="34724" x2="40329" y2="44415"/>
                        <a14:foregroundMark x1="40329" y1="44415" x2="49178" y2="46433"/>
                        <a14:foregroundMark x1="49178" y1="46433" x2="53729" y2="37820"/>
                        <a14:foregroundMark x1="53729" y1="37820" x2="49052" y2="28802"/>
                        <a14:foregroundMark x1="49052" y1="28802" x2="40708" y2="26649"/>
                        <a14:foregroundMark x1="40708" y1="26649" x2="34134" y2="29341"/>
                        <a14:foregroundMark x1="34134" y1="29341" x2="36410" y2="36474"/>
                        <a14:foregroundMark x1="36410" y1="36474" x2="36915" y2="368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95633">
            <a:off x="308061" y="234855"/>
            <a:ext cx="720000" cy="6763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FDB97B-45F6-4769-9313-2078472E04B1}"/>
              </a:ext>
            </a:extLst>
          </p:cNvPr>
          <p:cNvSpPr txBox="1"/>
          <p:nvPr/>
        </p:nvSpPr>
        <p:spPr>
          <a:xfrm>
            <a:off x="980186" y="213009"/>
            <a:ext cx="21259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일정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AEF6CA8-907C-461A-9888-9F4373C37ABA}"/>
              </a:ext>
            </a:extLst>
          </p:cNvPr>
          <p:cNvCxnSpPr>
            <a:cxnSpLocks/>
          </p:cNvCxnSpPr>
          <p:nvPr/>
        </p:nvCxnSpPr>
        <p:spPr>
          <a:xfrm>
            <a:off x="1055227" y="933009"/>
            <a:ext cx="2050862" cy="0"/>
          </a:xfrm>
          <a:prstGeom prst="line">
            <a:avLst/>
          </a:prstGeom>
          <a:ln w="6350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9447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3A44A898-5811-4E7E-8600-B674F6C37D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90" b="92463" l="9861" r="90013">
                        <a14:foregroundMark x1="63338" y1="90579" x2="57269" y2="92463"/>
                        <a14:foregroundMark x1="90139" y1="64872" x2="90139" y2="64872"/>
                        <a14:foregroundMark x1="79140" y1="34186" x2="79140" y2="34186"/>
                        <a14:foregroundMark x1="65360" y1="9690" x2="65360" y2="9690"/>
                        <a14:foregroundMark x1="54994" y1="55989" x2="54488" y2="54913"/>
                        <a14:foregroundMark x1="70417" y1="54778" x2="19090" y2="50067"/>
                        <a14:foregroundMark x1="54614" y1="36878" x2="45386" y2="38089"/>
                        <a14:foregroundMark x1="45386" y1="38089" x2="41466" y2="44953"/>
                        <a14:foregroundMark x1="41466" y1="44953" x2="47661" y2="49933"/>
                        <a14:foregroundMark x1="47661" y1="49933" x2="56384" y2="46433"/>
                        <a14:foregroundMark x1="56384" y1="46433" x2="58913" y2="36205"/>
                        <a14:foregroundMark x1="58913" y1="36205" x2="49558" y2="30552"/>
                        <a14:foregroundMark x1="49558" y1="30552" x2="40708" y2="34724"/>
                        <a14:foregroundMark x1="40708" y1="34724" x2="40329" y2="44415"/>
                        <a14:foregroundMark x1="40329" y1="44415" x2="49178" y2="46433"/>
                        <a14:foregroundMark x1="49178" y1="46433" x2="53729" y2="37820"/>
                        <a14:foregroundMark x1="53729" y1="37820" x2="49052" y2="28802"/>
                        <a14:foregroundMark x1="49052" y1="28802" x2="40708" y2="26649"/>
                        <a14:foregroundMark x1="40708" y1="26649" x2="34134" y2="29341"/>
                        <a14:foregroundMark x1="34134" y1="29341" x2="36410" y2="36474"/>
                        <a14:foregroundMark x1="36410" y1="36474" x2="36915" y2="368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95633">
            <a:off x="2109904" y="1767800"/>
            <a:ext cx="1213846" cy="11401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FDB97B-45F6-4769-9313-2078472E04B1}"/>
              </a:ext>
            </a:extLst>
          </p:cNvPr>
          <p:cNvSpPr txBox="1"/>
          <p:nvPr/>
        </p:nvSpPr>
        <p:spPr>
          <a:xfrm>
            <a:off x="3131493" y="1523002"/>
            <a:ext cx="695895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 </a:t>
            </a:r>
            <a:r>
              <a:rPr kumimoji="0" lang="ko-KR" altLang="en-US" sz="10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프로그램 시연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63C38E-3584-4AFA-9BD0-9895F7B4CF4E}"/>
              </a:ext>
            </a:extLst>
          </p:cNvPr>
          <p:cNvSpPr txBox="1"/>
          <p:nvPr/>
        </p:nvSpPr>
        <p:spPr>
          <a:xfrm>
            <a:off x="5271108" y="4276436"/>
            <a:ext cx="203132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 &lt;</a:t>
            </a:r>
            <a:r>
              <a:rPr kumimoji="0" lang="ko-KR" altLang="en-U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커밋</a:t>
            </a:r>
            <a:r>
              <a:rPr kumimoji="0" lang="ko-KR" alt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 횟수</a:t>
            </a:r>
            <a:r>
              <a:rPr kumimoji="0" lang="en-US" altLang="ko-KR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&gt;</a:t>
            </a:r>
            <a:endParaRPr kumimoji="0" lang="ko-KR" alt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BE77F4D-DE23-4F78-84E8-4202B4EBD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9230" y="4949903"/>
            <a:ext cx="1819275" cy="3905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BDC3626-6394-4EC7-A13C-F6DC72E681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1558" y="4944473"/>
            <a:ext cx="1819275" cy="3905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BA27D0B-2447-4327-8E18-845A834FC27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7129" r="20356"/>
          <a:stretch/>
        </p:blipFill>
        <p:spPr>
          <a:xfrm>
            <a:off x="5694762" y="5334998"/>
            <a:ext cx="1346947" cy="6572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39B208C-7F5B-4C5D-AC0E-7D9DCEEB04D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7324" r="20161"/>
          <a:stretch/>
        </p:blipFill>
        <p:spPr>
          <a:xfrm>
            <a:off x="3675395" y="5334998"/>
            <a:ext cx="1346947" cy="65722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A4EF354-C658-4FF1-9541-6300ABF461B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043" t="19608" r="11691" b="23531"/>
          <a:stretch/>
        </p:blipFill>
        <p:spPr>
          <a:xfrm>
            <a:off x="7408433" y="4276436"/>
            <a:ext cx="4783568" cy="258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308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BA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음식, 그리기이(가) 표시된 사진&#10;&#10;자동 생성된 설명">
            <a:extLst>
              <a:ext uri="{FF2B5EF4-FFF2-40B4-BE49-F238E27FC236}">
                <a16:creationId xmlns:a16="http://schemas.microsoft.com/office/drawing/2014/main" id="{6B368226-5E61-48E9-B516-4B01BBE27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157" y="2538000"/>
            <a:ext cx="8647686" cy="4320000"/>
          </a:xfrm>
          <a:prstGeom prst="rect">
            <a:avLst/>
          </a:prstGeom>
          <a:solidFill>
            <a:srgbClr val="F2F2F2"/>
          </a:solidFill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ECEC088C-79C4-4F68-9AC1-9A9D7688A1F9}"/>
              </a:ext>
            </a:extLst>
          </p:cNvPr>
          <p:cNvSpPr/>
          <p:nvPr/>
        </p:nvSpPr>
        <p:spPr>
          <a:xfrm rot="185341">
            <a:off x="3441628" y="2691627"/>
            <a:ext cx="5760000" cy="2160000"/>
          </a:xfrm>
          <a:prstGeom prst="rect">
            <a:avLst/>
          </a:prstGeom>
          <a:noFill/>
        </p:spPr>
        <p:txBody>
          <a:bodyPr wrap="none">
            <a:prstTxWarp prst="textArchUp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5000" b="1" i="0" u="none" strike="noStrike" kern="1200" cap="none" spc="0" normalizeH="0" baseline="0" noProof="0" dirty="0">
                <a:ln w="12700">
                  <a:noFill/>
                </a:ln>
                <a:solidFill>
                  <a:prstClr val="white"/>
                </a:solidFill>
                <a:effectLst>
                  <a:outerShdw dist="44450" dir="2700000" algn="tl" rotWithShape="0">
                    <a:srgbClr val="70AD47"/>
                  </a:outerShdw>
                </a:effectLst>
                <a:uLnTx/>
                <a:uFillTx/>
                <a:latin typeface="나눔손글씨 펜" panose="03040600000000000000" pitchFamily="66" charset="-127"/>
                <a:ea typeface="나눔손글씨 펜" panose="03040600000000000000" pitchFamily="66" charset="-127"/>
                <a:cs typeface="+mn-cs"/>
              </a:rPr>
              <a:t>감사합니다</a:t>
            </a:r>
            <a:endParaRPr kumimoji="0" lang="ko-KR" altLang="en-US" sz="15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44450" dir="2700000" algn="tl" rotWithShape="0">
                  <a:srgbClr val="70AD47"/>
                </a:outerShdw>
              </a:effectLst>
              <a:uLnTx/>
              <a:uFillTx/>
              <a:latin typeface="나눔손글씨 펜" panose="03040600000000000000" pitchFamily="66" charset="-127"/>
              <a:ea typeface="나눔손글씨 펜" panose="03040600000000000000" pitchFamily="66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3431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194</Words>
  <Application>Microsoft Office PowerPoint</Application>
  <PresentationFormat>와이드스크린</PresentationFormat>
  <Paragraphs>63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Arial</vt:lpstr>
      <vt:lpstr>나눔손글씨 펜</vt:lpstr>
      <vt:lpstr>배달의민족 주아</vt:lpstr>
      <vt:lpstr>맑은 고딕</vt:lpstr>
      <vt:lpstr>나눔스퀘어라운드 Bold</vt:lpstr>
      <vt:lpstr>나눔스퀘어라운드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선윤 박</dc:creator>
  <cp:lastModifiedBy>전혜진</cp:lastModifiedBy>
  <cp:revision>6</cp:revision>
  <dcterms:created xsi:type="dcterms:W3CDTF">2020-06-21T14:13:51Z</dcterms:created>
  <dcterms:modified xsi:type="dcterms:W3CDTF">2020-06-24T09:17:27Z</dcterms:modified>
</cp:coreProperties>
</file>

<file path=docProps/thumbnail.jpeg>
</file>